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Tuesday, September 13,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Continental Drift vs. Plate Tectonics: A Comparison of </a:t>
            </a:r>
            <a:r>
              <a:rPr lang="en-US" sz="3000" dirty="0">
                <a:solidFill>
                  <a:srgbClr val="00B0F0"/>
                </a:solidFill>
              </a:rPr>
              <a:t>T</a:t>
            </a:r>
            <a:r>
              <a:rPr lang="en-US" sz="3000" dirty="0" smtClean="0">
                <a:solidFill>
                  <a:srgbClr val="00B0F0"/>
                </a:solidFill>
              </a:rPr>
              <a:t>wo Theories</a:t>
            </a:r>
          </a:p>
          <a:p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accent4"/>
                </a:solidFill>
              </a:rPr>
              <a:t>None.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Name &amp; describe one type of evidence that proves Pangaea existed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“What is Pangaea?” Note Sheet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signed Monitoring Log.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1790163"/>
            <a:ext cx="11020108" cy="463639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*</a:t>
            </a:r>
            <a:r>
              <a:rPr lang="en-US" dirty="0" smtClean="0">
                <a:solidFill>
                  <a:srgbClr val="FFFF00"/>
                </a:solidFill>
              </a:rPr>
              <a:t>Read/research Continental Drift (pink sheet) and Plate Tectonics (green packet)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*Complete yellow sheet and keep it when finished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*Return reading sheets to counter when done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*Work on word search.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05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44683</TotalTime>
  <Words>120</Words>
  <Application>Microsoft Office PowerPoint</Application>
  <PresentationFormat>Widescreen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Tuesday, September 13, 2016</vt:lpstr>
      <vt:lpstr>Learning Goal and Scale</vt:lpstr>
      <vt:lpstr>*Read/research Continental Drift (pink sheet) and Plate Tectonics (green packet)  *Complete yellow sheet and keep it when finished  *Return reading sheets to counter when done  *Work on word search.    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407</cp:revision>
  <cp:lastPrinted>2016-04-26T17:44:54Z</cp:lastPrinted>
  <dcterms:created xsi:type="dcterms:W3CDTF">2015-10-22T15:42:29Z</dcterms:created>
  <dcterms:modified xsi:type="dcterms:W3CDTF">2016-09-13T23:04:53Z</dcterms:modified>
</cp:coreProperties>
</file>